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0FEB62-1206-A988-2F52-E49A3DCA0AAC}" v="526" dt="2023-03-08T20:06:32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Liotta" userId="S::slio@co.ulster.ny.us::46aa5985-e6d3-4481-a6f3-455a39e1c348" providerId="AD" clId="Web-{DD0FEB62-1206-A988-2F52-E49A3DCA0AAC}"/>
    <pc:docChg chg="addSld modSld">
      <pc:chgData name="Samantha Liotta" userId="S::slio@co.ulster.ny.us::46aa5985-e6d3-4481-a6f3-455a39e1c348" providerId="AD" clId="Web-{DD0FEB62-1206-A988-2F52-E49A3DCA0AAC}" dt="2023-03-08T20:06:31.929" v="521" actId="20577"/>
      <pc:docMkLst>
        <pc:docMk/>
      </pc:docMkLst>
      <pc:sldChg chg="modSp">
        <pc:chgData name="Samantha Liotta" userId="S::slio@co.ulster.ny.us::46aa5985-e6d3-4481-a6f3-455a39e1c348" providerId="AD" clId="Web-{DD0FEB62-1206-A988-2F52-E49A3DCA0AAC}" dt="2023-03-08T20:02:17.159" v="337" actId="20577"/>
        <pc:sldMkLst>
          <pc:docMk/>
          <pc:sldMk cId="109857222" sldId="256"/>
        </pc:sldMkLst>
        <pc:spChg chg="mod">
          <ac:chgData name="Samantha Liotta" userId="S::slio@co.ulster.ny.us::46aa5985-e6d3-4481-a6f3-455a39e1c348" providerId="AD" clId="Web-{DD0FEB62-1206-A988-2F52-E49A3DCA0AAC}" dt="2023-03-08T20:02:17.159" v="33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amantha Liotta" userId="S::slio@co.ulster.ny.us::46aa5985-e6d3-4481-a6f3-455a39e1c348" providerId="AD" clId="Web-{DD0FEB62-1206-A988-2F52-E49A3DCA0AAC}" dt="2023-03-08T20:01:59.877" v="323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add replId">
        <pc:chgData name="Samantha Liotta" userId="S::slio@co.ulster.ny.us::46aa5985-e6d3-4481-a6f3-455a39e1c348" providerId="AD" clId="Web-{DD0FEB62-1206-A988-2F52-E49A3DCA0AAC}" dt="2023-03-08T20:06:31.929" v="521" actId="20577"/>
        <pc:sldMkLst>
          <pc:docMk/>
          <pc:sldMk cId="3344032956" sldId="257"/>
        </pc:sldMkLst>
        <pc:spChg chg="mod">
          <ac:chgData name="Samantha Liotta" userId="S::slio@co.ulster.ny.us::46aa5985-e6d3-4481-a6f3-455a39e1c348" providerId="AD" clId="Web-{DD0FEB62-1206-A988-2F52-E49A3DCA0AAC}" dt="2023-03-08T20:02:28.768" v="339" actId="20577"/>
          <ac:spMkLst>
            <pc:docMk/>
            <pc:sldMk cId="3344032956" sldId="257"/>
            <ac:spMk id="2" creationId="{00000000-0000-0000-0000-000000000000}"/>
          </ac:spMkLst>
        </pc:spChg>
        <pc:spChg chg="mod">
          <ac:chgData name="Samantha Liotta" userId="S::slio@co.ulster.ny.us::46aa5985-e6d3-4481-a6f3-455a39e1c348" providerId="AD" clId="Web-{DD0FEB62-1206-A988-2F52-E49A3DCA0AAC}" dt="2023-03-08T20:06:31.929" v="521" actId="20577"/>
          <ac:spMkLst>
            <pc:docMk/>
            <pc:sldMk cId="3344032956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0863"/>
            <a:ext cx="9144000" cy="10541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Cares 1 Update – March 2023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82813"/>
            <a:ext cx="9144000" cy="45227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Total amount awarded: $1,000,000.00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34 awards; 33 businesses received disbursements; 1 non-responsive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14 total disbursement requests to New York State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$997,075.59 disbursed from New York State; $947,075.59 disbursed to small businesses; $50,000.00 disbursed to Ulster County for admin fee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Final annual performance report due week of March 10</a:t>
            </a:r>
            <a:endParaRPr lang="en-US" dirty="0"/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NYS monitoring to be conducted and completed in April / May 2023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0863"/>
            <a:ext cx="9144000" cy="1054100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Cares 2 Update – March 2023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82813"/>
            <a:ext cx="9144000" cy="45227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Applications launched 10/31/22 - 12/11/22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270 applications received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182 deemed eligible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Applications are currently being scored by review committee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Application scores expected back by March 17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Composite scores completed by March 30</a:t>
            </a:r>
          </a:p>
          <a:p>
            <a:pPr marL="342900" indent="-342900" algn="l">
              <a:buChar char="•"/>
            </a:pPr>
            <a:r>
              <a:rPr lang="en-US" dirty="0">
                <a:cs typeface="Calibri" panose="020F0502020204030204"/>
              </a:rPr>
              <a:t>Award recommendations to UCEDA Board at April 11 meeting</a:t>
            </a:r>
          </a:p>
        </p:txBody>
      </p:sp>
    </p:spTree>
    <p:extLst>
      <p:ext uri="{BB962C8B-B14F-4D97-AF65-F5344CB8AC3E}">
        <p14:creationId xmlns:p14="http://schemas.microsoft.com/office/powerpoint/2010/main" val="334403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1E3419ED461D4F93F3EF84AABF4690" ma:contentTypeVersion="16" ma:contentTypeDescription="Create a new document." ma:contentTypeScope="" ma:versionID="1652aa72e41054ebf18ebe719a3cf56e">
  <xsd:schema xmlns:xsd="http://www.w3.org/2001/XMLSchema" xmlns:xs="http://www.w3.org/2001/XMLSchema" xmlns:p="http://schemas.microsoft.com/office/2006/metadata/properties" xmlns:ns2="a58df785-9696-4fb3-852f-490bb0124867" xmlns:ns3="7594a126-ae48-49d2-9c44-dde507913f0f" targetNamespace="http://schemas.microsoft.com/office/2006/metadata/properties" ma:root="true" ma:fieldsID="064a3c3f0ce13a64a5730e738a48b608" ns2:_="" ns3:_="">
    <xsd:import namespace="a58df785-9696-4fb3-852f-490bb0124867"/>
    <xsd:import namespace="7594a126-ae48-49d2-9c44-dde507913f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df785-9696-4fb3-852f-490bb0124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21f4d4-ca5c-43ab-a81e-29da611f3d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4a126-ae48-49d2-9c44-dde507913f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20e31fbb-88ff-4576-b8ca-366fe98f3935}" ma:internalName="TaxCatchAll" ma:showField="CatchAllData" ma:web="7594a126-ae48-49d2-9c44-dde507913f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94a126-ae48-49d2-9c44-dde507913f0f" xsi:nil="true"/>
    <lcf76f155ced4ddcb4097134ff3c332f xmlns="a58df785-9696-4fb3-852f-490bb01248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426C08-5076-456A-B370-288DC20CFE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8df785-9696-4fb3-852f-490bb0124867"/>
    <ds:schemaRef ds:uri="7594a126-ae48-49d2-9c44-dde507913f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2E9C2D-9C28-4B30-8FFB-BCB302BC2A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C7F900-5192-49A9-A6C7-F97508D08BA7}">
  <ds:schemaRefs>
    <ds:schemaRef ds:uri="http://schemas.microsoft.com/office/2006/metadata/properties"/>
    <ds:schemaRef ds:uri="http://schemas.microsoft.com/office/infopath/2007/PartnerControls"/>
    <ds:schemaRef ds:uri="7594a126-ae48-49d2-9c44-dde507913f0f"/>
    <ds:schemaRef ds:uri="a58df785-9696-4fb3-852f-490bb012486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Cares 1 Update – March 2023</vt:lpstr>
      <vt:lpstr>Cares 2 Update – March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58</cp:revision>
  <dcterms:created xsi:type="dcterms:W3CDTF">2023-03-08T19:46:31Z</dcterms:created>
  <dcterms:modified xsi:type="dcterms:W3CDTF">2023-03-08T20:06:39Z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0x010100951E3419ED461D4F93F3EF84AABF4690</vt:lpwstr>
  </property>
  <property fmtid="{D5CDD505-2E9C-101B-9397-08002B2CF9AE}" pid="3" name="MediaServiceImageTags">
    <vt:lpwstr/>
  </property>
</Properties>
</file>